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8"/>
  </p:notesMasterIdLst>
  <p:handoutMasterIdLst>
    <p:handoutMasterId r:id="rId9"/>
  </p:handoutMasterIdLst>
  <p:sldIdLst>
    <p:sldId id="303" r:id="rId5"/>
    <p:sldId id="795" r:id="rId6"/>
    <p:sldId id="910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CFF"/>
    <a:srgbClr val="FF3300"/>
    <a:srgbClr val="FF33CC"/>
    <a:srgbClr val="FF6699"/>
    <a:srgbClr val="FF99FF"/>
    <a:srgbClr val="62A14D"/>
    <a:srgbClr val="000000"/>
    <a:srgbClr val="C6D254"/>
    <a:srgbClr val="B1D254"/>
    <a:srgbClr val="72AF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95D39BD-4E56-493D-A83E-1647B83C1221}" v="4" dt="2024-01-30T14:42:32.382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40" autoAdjust="0"/>
    <p:restoredTop sz="97097" autoAdjust="0"/>
  </p:normalViewPr>
  <p:slideViewPr>
    <p:cSldViewPr snapToGrid="0">
      <p:cViewPr varScale="1">
        <p:scale>
          <a:sx n="82" d="100"/>
          <a:sy n="82" d="100"/>
        </p:scale>
        <p:origin x="129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8" d="100"/>
          <a:sy n="78" d="100"/>
        </p:scale>
        <p:origin x="4062" y="9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chael Starsinic" userId="de4e700c-740d-481a-8831-c9f0c79f23d1" providerId="ADAL" clId="{B95D39BD-4E56-493D-A83E-1647B83C1221}"/>
    <pc:docChg chg="undo custSel modSld modMainMaster">
      <pc:chgData name="Michael Starsinic" userId="de4e700c-740d-481a-8831-c9f0c79f23d1" providerId="ADAL" clId="{B95D39BD-4E56-493D-A83E-1647B83C1221}" dt="2024-02-01T01:29:48.212" v="552" actId="20577"/>
      <pc:docMkLst>
        <pc:docMk/>
      </pc:docMkLst>
      <pc:sldChg chg="modSp mod">
        <pc:chgData name="Michael Starsinic" userId="de4e700c-740d-481a-8831-c9f0c79f23d1" providerId="ADAL" clId="{B95D39BD-4E56-493D-A83E-1647B83C1221}" dt="2024-01-30T14:28:34.039" v="46" actId="20577"/>
        <pc:sldMkLst>
          <pc:docMk/>
          <pc:sldMk cId="0" sldId="303"/>
        </pc:sldMkLst>
        <pc:spChg chg="mod">
          <ac:chgData name="Michael Starsinic" userId="de4e700c-740d-481a-8831-c9f0c79f23d1" providerId="ADAL" clId="{B95D39BD-4E56-493D-A83E-1647B83C1221}" dt="2024-01-30T14:28:34.039" v="46" actId="20577"/>
          <ac:spMkLst>
            <pc:docMk/>
            <pc:sldMk cId="0" sldId="303"/>
            <ac:spMk id="6147" creationId="{00000000-0000-0000-0000-000000000000}"/>
          </ac:spMkLst>
        </pc:spChg>
        <pc:spChg chg="mod">
          <ac:chgData name="Michael Starsinic" userId="de4e700c-740d-481a-8831-c9f0c79f23d1" providerId="ADAL" clId="{B95D39BD-4E56-493D-A83E-1647B83C1221}" dt="2024-01-30T14:27:19.139" v="14" actId="6549"/>
          <ac:spMkLst>
            <pc:docMk/>
            <pc:sldMk cId="0" sldId="303"/>
            <ac:spMk id="9219" creationId="{00000000-0000-0000-0000-000000000000}"/>
          </ac:spMkLst>
        </pc:spChg>
      </pc:sldChg>
      <pc:sldChg chg="modSp mod">
        <pc:chgData name="Michael Starsinic" userId="de4e700c-740d-481a-8831-c9f0c79f23d1" providerId="ADAL" clId="{B95D39BD-4E56-493D-A83E-1647B83C1221}" dt="2024-02-01T01:29:48.212" v="552" actId="20577"/>
        <pc:sldMkLst>
          <pc:docMk/>
          <pc:sldMk cId="287321685" sldId="795"/>
        </pc:sldMkLst>
        <pc:spChg chg="mod">
          <ac:chgData name="Michael Starsinic" userId="de4e700c-740d-481a-8831-c9f0c79f23d1" providerId="ADAL" clId="{B95D39BD-4E56-493D-A83E-1647B83C1221}" dt="2024-01-30T14:28:46.953" v="57" actId="20577"/>
          <ac:spMkLst>
            <pc:docMk/>
            <pc:sldMk cId="287321685" sldId="795"/>
            <ac:spMk id="2" creationId="{7004E1B6-7C10-4462-B5DD-BB275803E4D3}"/>
          </ac:spMkLst>
        </pc:spChg>
        <pc:spChg chg="mod">
          <ac:chgData name="Michael Starsinic" userId="de4e700c-740d-481a-8831-c9f0c79f23d1" providerId="ADAL" clId="{B95D39BD-4E56-493D-A83E-1647B83C1221}" dt="2024-02-01T01:29:48.212" v="552" actId="20577"/>
          <ac:spMkLst>
            <pc:docMk/>
            <pc:sldMk cId="287321685" sldId="795"/>
            <ac:spMk id="6" creationId="{00000000-0000-0000-0000-000000000000}"/>
          </ac:spMkLst>
        </pc:spChg>
        <pc:graphicFrameChg chg="modGraphic">
          <ac:chgData name="Michael Starsinic" userId="de4e700c-740d-481a-8831-c9f0c79f23d1" providerId="ADAL" clId="{B95D39BD-4E56-493D-A83E-1647B83C1221}" dt="2024-01-30T14:31:03.917" v="141" actId="6549"/>
          <ac:graphicFrameMkLst>
            <pc:docMk/>
            <pc:sldMk cId="287321685" sldId="795"/>
            <ac:graphicFrameMk id="3" creationId="{43C9E521-0D75-0E66-3E4C-E45DBD127471}"/>
          </ac:graphicFrameMkLst>
        </pc:graphicFrameChg>
      </pc:sldChg>
      <pc:sldChg chg="addSp delSp modSp mod">
        <pc:chgData name="Michael Starsinic" userId="de4e700c-740d-481a-8831-c9f0c79f23d1" providerId="ADAL" clId="{B95D39BD-4E56-493D-A83E-1647B83C1221}" dt="2024-01-30T14:42:15.514" v="410" actId="20577"/>
        <pc:sldMkLst>
          <pc:docMk/>
          <pc:sldMk cId="3022763631" sldId="910"/>
        </pc:sldMkLst>
        <pc:spChg chg="add mod">
          <ac:chgData name="Michael Starsinic" userId="de4e700c-740d-481a-8831-c9f0c79f23d1" providerId="ADAL" clId="{B95D39BD-4E56-493D-A83E-1647B83C1221}" dt="2024-01-30T14:39:03.211" v="336" actId="1076"/>
          <ac:spMkLst>
            <pc:docMk/>
            <pc:sldMk cId="3022763631" sldId="910"/>
            <ac:spMk id="2" creationId="{3DFD8491-6D32-1A00-9FBF-308CC29DC0C1}"/>
          </ac:spMkLst>
        </pc:spChg>
        <pc:spChg chg="del">
          <ac:chgData name="Michael Starsinic" userId="de4e700c-740d-481a-8831-c9f0c79f23d1" providerId="ADAL" clId="{B95D39BD-4E56-493D-A83E-1647B83C1221}" dt="2024-01-30T14:38:50.741" v="334" actId="478"/>
          <ac:spMkLst>
            <pc:docMk/>
            <pc:sldMk cId="3022763631" sldId="910"/>
            <ac:spMk id="8" creationId="{38712EE2-1131-4FD1-3B0F-49C9ED843F96}"/>
          </ac:spMkLst>
        </pc:spChg>
        <pc:spChg chg="mod">
          <ac:chgData name="Michael Starsinic" userId="de4e700c-740d-481a-8831-c9f0c79f23d1" providerId="ADAL" clId="{B95D39BD-4E56-493D-A83E-1647B83C1221}" dt="2024-01-30T14:39:26.148" v="351" actId="6549"/>
          <ac:spMkLst>
            <pc:docMk/>
            <pc:sldMk cId="3022763631" sldId="910"/>
            <ac:spMk id="9" creationId="{9E4C225F-83EB-BF8F-9985-362749890189}"/>
          </ac:spMkLst>
        </pc:spChg>
        <pc:graphicFrameChg chg="mod modGraphic">
          <ac:chgData name="Michael Starsinic" userId="de4e700c-740d-481a-8831-c9f0c79f23d1" providerId="ADAL" clId="{B95D39BD-4E56-493D-A83E-1647B83C1221}" dt="2024-01-30T14:42:15.514" v="410" actId="20577"/>
          <ac:graphicFrameMkLst>
            <pc:docMk/>
            <pc:sldMk cId="3022763631" sldId="910"/>
            <ac:graphicFrameMk id="10" creationId="{ED6B9139-F0E0-6FAC-8C0A-8F21852FEA87}"/>
          </ac:graphicFrameMkLst>
        </pc:graphicFrameChg>
      </pc:sldChg>
      <pc:sldMasterChg chg="modSldLayout">
        <pc:chgData name="Michael Starsinic" userId="de4e700c-740d-481a-8831-c9f0c79f23d1" providerId="ADAL" clId="{B95D39BD-4E56-493D-A83E-1647B83C1221}" dt="2024-01-30T14:27:43.315" v="18" actId="6549"/>
        <pc:sldMasterMkLst>
          <pc:docMk/>
          <pc:sldMasterMk cId="0" sldId="2147483729"/>
        </pc:sldMasterMkLst>
        <pc:sldLayoutChg chg="modSp mod">
          <pc:chgData name="Michael Starsinic" userId="de4e700c-740d-481a-8831-c9f0c79f23d1" providerId="ADAL" clId="{B95D39BD-4E56-493D-A83E-1647B83C1221}" dt="2024-01-30T14:27:43.315" v="18" actId="6549"/>
          <pc:sldLayoutMkLst>
            <pc:docMk/>
            <pc:sldMasterMk cId="0" sldId="2147483729"/>
            <pc:sldLayoutMk cId="719417900" sldId="2147483770"/>
          </pc:sldLayoutMkLst>
          <pc:spChg chg="mod">
            <ac:chgData name="Michael Starsinic" userId="de4e700c-740d-481a-8831-c9f0c79f23d1" providerId="ADAL" clId="{B95D39BD-4E56-493D-A83E-1647B83C1221}" dt="2024-01-30T14:27:43.315" v="18" actId="6549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1/31/2024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1/31/2024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S2-2401671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</a:t>
            </a:r>
            <a:r>
              <a:rPr lang="de-DE" sz="14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#160-AH-e</a:t>
            </a:r>
            <a:endParaRPr lang="de-DE" sz="14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r>
              <a:rPr lang="en-GB" altLang="zh-CN" sz="1400" b="1" kern="120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22 – 29 January, 2024, E-meeting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WG2#160-AH-e</a:t>
            </a:r>
            <a:r>
              <a:rPr lang="en-GB" altLang="de-DE" sz="1200" baseline="0" dirty="0">
                <a:solidFill>
                  <a:schemeClr val="bg1"/>
                </a:solidFill>
              </a:rPr>
              <a:t>  January, 2024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kern="0" dirty="0"/>
              <a:t>FS_UIA_ARC Status 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388788" y="4006360"/>
            <a:ext cx="6553255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Mike Starsinic (Rapporteur)</a:t>
            </a:r>
          </a:p>
          <a:p>
            <a:pPr>
              <a:lnSpc>
                <a:spcPct val="80000"/>
              </a:lnSpc>
            </a:pPr>
            <a:r>
              <a:rPr lang="en-US" alt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InterDigital</a:t>
            </a:r>
            <a:endParaRPr lang="en-US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FS_UIA_ARC Status after SA2#160AH-e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31689" y="2235209"/>
            <a:ext cx="8810067" cy="397256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Progress since SA#102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Study started in SA2#160AH-e.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TR 23.700-32 v0.1.0 is available.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13 </a:t>
            </a:r>
            <a:r>
              <a:rPr lang="en-US" altLang="de-DE" sz="1200" dirty="0" err="1"/>
              <a:t>TDocs</a:t>
            </a:r>
            <a:r>
              <a:rPr lang="en-US" altLang="de-DE" sz="1200" dirty="0"/>
              <a:t> were submitted: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TR skeleton, Scope, Term, and Architectural Assumptions/Requirements (6 Documents)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7 Key Issue Proposals.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TR skeleton, Scope</a:t>
            </a:r>
            <a:r>
              <a:rPr lang="en-US" altLang="de-DE" sz="1200"/>
              <a:t>, Terms, </a:t>
            </a:r>
            <a:r>
              <a:rPr lang="en-US" altLang="de-DE" sz="1200" dirty="0"/>
              <a:t>and Architectural Assumptions/Requirements, and 4 key issues to cover all 3 work tasks from the SID were approved</a:t>
            </a:r>
            <a:r>
              <a:rPr lang="en-US" altLang="zh-CN" sz="1200" dirty="0">
                <a:cs typeface="+mn-ea"/>
              </a:rPr>
              <a:t>. (1 KI for WT#1, 2 KI’s for WT#2, and 1 KI for WT#3)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Key Issue #2 has some SA3 dependency; e.g., authentication aspects.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Key Issue #3 has some SA3 dependency; e.g., privacy/exposure aspects.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Key Issue #3 may have some SA6 dependency; e.g., exposure aspects.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No RAN dependency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200" kern="0" dirty="0"/>
              <a:t>None</a:t>
            </a:r>
            <a:endParaRPr lang="de-DE" altLang="ko-KR" sz="105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ko-KR" sz="105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kern="0" dirty="0"/>
              <a:t>In the next meeting: Address EN in KI#4 and start solution discussions.</a:t>
            </a:r>
            <a:endParaRPr lang="en-US" altLang="de-DE" sz="160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97763001"/>
              </p:ext>
            </p:extLst>
          </p:nvPr>
        </p:nvGraphicFramePr>
        <p:xfrm>
          <a:off x="348566" y="1354033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FS_UIA_ARC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User Identities and Authentication Architecture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15%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1020063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32168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9E4C225F-83EB-BF8F-9985-362749890189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FS_UIA_ARC Work plan</a:t>
            </a:r>
            <a:endParaRPr lang="en-US" kern="0" dirty="0"/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ED6B9139-F0E0-6FAC-8C0A-8F21852FEA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5934374"/>
              </p:ext>
            </p:extLst>
          </p:nvPr>
        </p:nvGraphicFramePr>
        <p:xfrm>
          <a:off x="422359" y="1432560"/>
          <a:ext cx="8340640" cy="2372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059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72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39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615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TU’s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</a:t>
                      </a:r>
                      <a:r>
                        <a:rPr lang="en-US" sz="1100" b="0" baseline="0" dirty="0"/>
                        <a:t> #160AH-e</a:t>
                      </a:r>
                      <a:endParaRPr lang="en-US" sz="1100" b="0" dirty="0"/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Jan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TR, Skeleton, TR Scope, Key Issues, Arch Assumptions 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SA2#161</a:t>
                      </a:r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Feb 2024</a:t>
                      </a:r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1.5</a:t>
                      </a:r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Key Issue Updates (e.g. KI#4 editor’s note), Solutions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SA2#162</a:t>
                      </a:r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Apr 2024</a:t>
                      </a:r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1.75</a:t>
                      </a:r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Solution Updates, Evaluations, Conclusions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SA2#163</a:t>
                      </a:r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May 2024</a:t>
                      </a:r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1.5</a:t>
                      </a:r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Evaluations, Conclusions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Total</a:t>
                      </a:r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5.25</a:t>
                      </a:r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0.5</a:t>
                      </a:r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68588" marR="68588" marT="34308" marB="34308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3DFD8491-6D32-1A00-9FBF-308CC29DC0C1}"/>
              </a:ext>
            </a:extLst>
          </p:cNvPr>
          <p:cNvSpPr txBox="1">
            <a:spLocks/>
          </p:cNvSpPr>
          <p:nvPr/>
        </p:nvSpPr>
        <p:spPr>
          <a:xfrm>
            <a:off x="489638" y="4377678"/>
            <a:ext cx="6415088" cy="663575"/>
          </a:xfrm>
          <a:prstGeom prst="rect">
            <a:avLst/>
          </a:prstGeom>
        </p:spPr>
        <p:txBody>
          <a:bodyPr/>
          <a:lstStyle>
            <a:lvl1pPr marL="457200" indent="-4572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Char char="•"/>
            </a:pPr>
            <a:r>
              <a:rPr lang="en-US" altLang="zh-CN" sz="1500" dirty="0">
                <a:ea typeface="宋体" panose="02010600030101010101" pitchFamily="2" charset="-122"/>
              </a:rPr>
              <a:t>Total 9.5 TUs</a:t>
            </a:r>
          </a:p>
          <a:p>
            <a:pPr lvl="1">
              <a:spcBef>
                <a:spcPct val="0"/>
              </a:spcBef>
            </a:pPr>
            <a:r>
              <a:rPr lang="en-US" altLang="zh-CN" sz="1200" dirty="0"/>
              <a:t>5.25 TUs for Study Phase</a:t>
            </a:r>
          </a:p>
          <a:p>
            <a:pPr lvl="1">
              <a:spcBef>
                <a:spcPct val="0"/>
              </a:spcBef>
            </a:pPr>
            <a:r>
              <a:rPr lang="en-US" altLang="zh-CN" sz="1200" dirty="0"/>
              <a:t>4.25 TUs for Normative Work</a:t>
            </a:r>
          </a:p>
        </p:txBody>
      </p:sp>
    </p:spTree>
    <p:extLst>
      <p:ext uri="{BB962C8B-B14F-4D97-AF65-F5344CB8AC3E}">
        <p14:creationId xmlns:p14="http://schemas.microsoft.com/office/powerpoint/2010/main" val="30227636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82E10A3-DB35-414F-83C1-BF5FB8647349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dcc30912-d230-4cc2-b11f-bb5ca2a6b6f5"/>
    <ds:schemaRef ds:uri="09cef1fd-e61b-4dbf-b745-21988b13f978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2811</TotalTime>
  <Words>312</Words>
  <Application>Microsoft Office PowerPoint</Application>
  <PresentationFormat>On-screen Show (4:3)</PresentationFormat>
  <Paragraphs>63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Times New Roman</vt:lpstr>
      <vt:lpstr>Office Theme</vt:lpstr>
      <vt:lpstr>FS_UIA_ARC Status Report</vt:lpstr>
      <vt:lpstr>FS_UIA_ARC Status after SA2#160AH-e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Rapporteur_Fix</cp:lastModifiedBy>
  <cp:revision>1995</cp:revision>
  <dcterms:created xsi:type="dcterms:W3CDTF">2008-08-30T09:32:10Z</dcterms:created>
  <dcterms:modified xsi:type="dcterms:W3CDTF">2024-02-01T01:29:50Z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</Properties>
</file>